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7525"/>
    <a:srgbClr val="EE4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1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Presentacion de checkbus: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Quienes Somos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Romina: Diseño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Roman: Analista funcional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Desarrolador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Matias Desarrollador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TODO: PONER FOTOS DE CADA uno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Estamos aquí para pedir consejo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Somos una empresa confiable, el cual cumple con altos estándares de calidad en cada proyecto que entregamos. </a:t>
            </a:r>
            <a:b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Ahora, nos encontramos en un proceso de expansión en diferentes zonas del país, por lo que estamos en búsqueda de socios estratégicos en nuestros futuros proyectos; los cuales le aseguraran la rentabilidad esperada; generando valor agregado en el mercado.</a:t>
            </a:r>
            <a:b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CARGA manual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Tipeo de planIllas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Relacion entre inspector Y COLECTIVERO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Ideas de foto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Inspector de boludos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Mostrar el video de colectiveros vs Inspector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Mujer que para el colectivo porque no le quería abrir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Falta Foto DE ARHIVO DESORDENADO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Pictogramas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valor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APK Mobile que usa el inspector que permite inspeccionar y anotar observaciones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Inspector Virtual Que en principio podría estar en las cabeceras de cada línea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Sitio de administración  eficaz de una flota de transporte publico por medio de un conjunto de aplicaciones que interactúan entre si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bindando reportes, informes y datos estadisticos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herramienta de control al servicio de una flota de colectivos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Pictogramas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valor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APK Mobile que usa el inspector que permite inspeccionar y anotar observaciones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Inspector Virtual Que en principio podría estar en las cabeceras de cada línea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Sitio de administración  eficaz de una flota de transporte publico por medio de un conjunto de aplicaciones que interactúan entre si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bindando reportes, informes y datos estadisticos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herramienta de control al servicio de una flota de colectivos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Ojos de cielo es una competencia indirecta que informa al pasajero y a la empresa los horarios de cada colectivo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 Las empresas de colectivo que relevamos lo sacaron por costo  y mantenimiento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 Manual: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Monetización: Brak Event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?????????????????????????????????</a:t>
            </a:r>
            <a:endParaRPr/>
          </a:p>
        </p:txBody>
      </p:sp>
      <p:sp>
        <p:nvSpPr>
          <p:cNvPr id="205" name="Google Shape;20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Proyección: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1)Lineas de larga distancia para el control de las dársenas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Expansión a todo el país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28625" y="248443"/>
            <a:ext cx="41433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28625" y="1825625"/>
            <a:ext cx="1142047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-266007" y="5827676"/>
            <a:ext cx="13267111" cy="336082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" name="Google Shape;96;p14"/>
          <p:cNvGrpSpPr/>
          <p:nvPr/>
        </p:nvGrpSpPr>
        <p:grpSpPr>
          <a:xfrm>
            <a:off x="4360817" y="4128276"/>
            <a:ext cx="1694302" cy="2072427"/>
            <a:chOff x="3773795" y="4165600"/>
            <a:chExt cx="1694302" cy="2072427"/>
          </a:xfrm>
        </p:grpSpPr>
        <p:pic>
          <p:nvPicPr>
            <p:cNvPr id="97" name="Google Shape;97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73795" y="4165600"/>
              <a:ext cx="1694302" cy="1694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4"/>
            <p:cNvSpPr txBox="1"/>
            <p:nvPr/>
          </p:nvSpPr>
          <p:spPr>
            <a:xfrm>
              <a:off x="4156717" y="5868695"/>
              <a:ext cx="9284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 i="0" u="none" strike="noStrike" cap="non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Román</a:t>
              </a:r>
              <a:endParaRPr sz="1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" name="Google Shape;99;p14"/>
          <p:cNvGrpSpPr/>
          <p:nvPr/>
        </p:nvGrpSpPr>
        <p:grpSpPr>
          <a:xfrm>
            <a:off x="2451061" y="4128276"/>
            <a:ext cx="1694302" cy="2055802"/>
            <a:chOff x="1864039" y="4165600"/>
            <a:chExt cx="1694302" cy="2055802"/>
          </a:xfrm>
        </p:grpSpPr>
        <p:pic>
          <p:nvPicPr>
            <p:cNvPr id="100" name="Google Shape;100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64039" y="4165600"/>
              <a:ext cx="1694302" cy="1694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4"/>
            <p:cNvSpPr txBox="1"/>
            <p:nvPr/>
          </p:nvSpPr>
          <p:spPr>
            <a:xfrm>
              <a:off x="2347950" y="5852070"/>
              <a:ext cx="7264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Brian</a:t>
              </a:r>
              <a:endParaRPr sz="1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2" name="Google Shape;102;p14"/>
          <p:cNvSpPr txBox="1"/>
          <p:nvPr/>
        </p:nvSpPr>
        <p:spPr>
          <a:xfrm>
            <a:off x="6529154" y="5814746"/>
            <a:ext cx="981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Romina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8426798" y="5814746"/>
            <a:ext cx="8963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Matías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2682" y="4105698"/>
            <a:ext cx="1694302" cy="169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27846" y="4083120"/>
            <a:ext cx="1694302" cy="169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D9E55B3-4AC3-4B38-A0F4-7DD92EEC4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3294"/>
            <a:ext cx="12192000" cy="33534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861647" y="4589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es-AR" sz="3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2387600" y="9906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3136500" y="2988741"/>
            <a:ext cx="59190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Muchas gracias!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 descr="blob:https://web.whatsapp.com/77475ec8-f9fd-45dd-82fc-ae0e40ad97aa"/>
          <p:cNvSpPr/>
          <p:nvPr/>
        </p:nvSpPr>
        <p:spPr>
          <a:xfrm>
            <a:off x="1726467" y="1825625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oogle Shape;112;p15"/>
          <p:cNvGrpSpPr/>
          <p:nvPr/>
        </p:nvGrpSpPr>
        <p:grpSpPr>
          <a:xfrm>
            <a:off x="1240160" y="1052366"/>
            <a:ext cx="8945101" cy="4774003"/>
            <a:chOff x="37058" y="951594"/>
            <a:chExt cx="8945101" cy="4774003"/>
          </a:xfrm>
        </p:grpSpPr>
        <p:sp>
          <p:nvSpPr>
            <p:cNvPr id="113" name="Google Shape;113;p15"/>
            <p:cNvSpPr/>
            <p:nvPr/>
          </p:nvSpPr>
          <p:spPr>
            <a:xfrm>
              <a:off x="2185671" y="3558459"/>
              <a:ext cx="2513573" cy="2167138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 txBox="1"/>
            <p:nvPr/>
          </p:nvSpPr>
          <p:spPr>
            <a:xfrm>
              <a:off x="2575730" y="3894758"/>
              <a:ext cx="1733455" cy="1494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6825" rIns="0" bIns="368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s-AR" sz="2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Poca precisión controles</a:t>
              </a:r>
              <a:endParaRPr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250970" y="4515206"/>
              <a:ext cx="294293" cy="25364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7058" y="2394445"/>
              <a:ext cx="2513573" cy="216713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">
                <a:alphaModFix/>
              </a:blip>
              <a:stretch>
                <a:fillRect l="-25997" r="-25998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748256" y="4275304"/>
              <a:ext cx="294293" cy="25364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327128" y="2368679"/>
              <a:ext cx="2513573" cy="2167138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 txBox="1"/>
            <p:nvPr/>
          </p:nvSpPr>
          <p:spPr>
            <a:xfrm>
              <a:off x="4717187" y="2704978"/>
              <a:ext cx="1733455" cy="1494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6825" rIns="0" bIns="368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s-AR" sz="29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Registros manuales</a:t>
              </a:r>
              <a:endParaRPr sz="2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6045482" y="4247248"/>
              <a:ext cx="294293" cy="25364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6468586" y="3558459"/>
              <a:ext cx="2513573" cy="216713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4">
                <a:alphaModFix/>
              </a:blip>
              <a:stretch>
                <a:fillRect l="-14999" r="-14997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6533885" y="4515206"/>
              <a:ext cx="294293" cy="25364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185671" y="1184053"/>
              <a:ext cx="2513573" cy="2167138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2575730" y="1520352"/>
              <a:ext cx="1733455" cy="1494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6825" rIns="0" bIns="368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s-AR" sz="2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Situaciones limite</a:t>
              </a:r>
              <a:endParaRPr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889713" y="1231003"/>
              <a:ext cx="294293" cy="25364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6468492" y="1231715"/>
              <a:ext cx="2513573" cy="216713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401373" y="951594"/>
              <a:ext cx="294293" cy="25364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428625" y="453894"/>
            <a:ext cx="41433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es-AR" b="0" dirty="0"/>
              <a:t>SITUACION ACTUAL</a:t>
            </a:r>
            <a:br>
              <a:rPr lang="es-AR" sz="32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2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es-AR" b="0" dirty="0"/>
              <a:t>PROPUESTA</a:t>
            </a:r>
            <a:br>
              <a:rPr lang="es-AR" sz="32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2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7604" y="1985716"/>
            <a:ext cx="4614548" cy="369146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3" name="Google Shape;14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3582" y="1985716"/>
            <a:ext cx="4614331" cy="369146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es-AR" b="0" dirty="0"/>
              <a:t>PROPUESTA</a:t>
            </a:r>
            <a:br>
              <a:rPr lang="es-AR" sz="32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2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658" y="1509571"/>
            <a:ext cx="5904683" cy="472352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428625" y="248443"/>
            <a:ext cx="41433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s-ES" b="0" dirty="0"/>
              <a:t>BENEFICIOS</a:t>
            </a:r>
            <a:endParaRPr b="0" dirty="0"/>
          </a:p>
        </p:txBody>
      </p:sp>
      <p:pic>
        <p:nvPicPr>
          <p:cNvPr id="166" name="Google Shape;166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48307" y="4553835"/>
            <a:ext cx="328500" cy="3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18"/>
          <p:cNvCxnSpPr/>
          <p:nvPr/>
        </p:nvCxnSpPr>
        <p:spPr>
          <a:xfrm>
            <a:off x="4800600" y="1741166"/>
            <a:ext cx="0" cy="456166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Google Shape;150;p18"/>
          <p:cNvCxnSpPr/>
          <p:nvPr/>
        </p:nvCxnSpPr>
        <p:spPr>
          <a:xfrm>
            <a:off x="7483929" y="1757495"/>
            <a:ext cx="0" cy="453541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18"/>
          <p:cNvSpPr txBox="1"/>
          <p:nvPr/>
        </p:nvSpPr>
        <p:spPr>
          <a:xfrm>
            <a:off x="2299920" y="1804838"/>
            <a:ext cx="2147170" cy="461665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Inspector</a:t>
            </a:r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5224042" y="1804838"/>
            <a:ext cx="2147170" cy="461665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Chofer</a:t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7991636" y="1828896"/>
            <a:ext cx="2147170" cy="461665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Empresa</a:t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2251848" y="2654996"/>
            <a:ext cx="2577300" cy="3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Controles mas simples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Mayor seguridad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Claridad en los registros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Evita conflictos con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chofer</a:t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5395978" y="2653127"/>
            <a:ext cx="2502886" cy="323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Reducción de demoras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Evita conflictos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 inspector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Horarios claros y exactos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8198949" y="2596825"/>
            <a:ext cx="2916600" cy="25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Registros en tiempo real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Reportes precisos y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configurables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Menor costo trabajo administrativo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6764" y="2724247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7528" y="2710595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6771" y="3641383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6783" y="4554088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2778" y="5466793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3297" y="2724246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1865" y="3603481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8923" y="3603480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3872" y="4553833"/>
            <a:ext cx="329984" cy="328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es-AR" b="0" dirty="0"/>
              <a:t>COMPETENCIA</a:t>
            </a:r>
            <a:endParaRPr b="0" dirty="0"/>
          </a:p>
        </p:txBody>
      </p:sp>
      <p:pic>
        <p:nvPicPr>
          <p:cNvPr id="173" name="Google Shape;173;p19"/>
          <p:cNvPicPr preferRelativeResize="0"/>
          <p:nvPr/>
        </p:nvPicPr>
        <p:blipFill rotWithShape="1">
          <a:blip r:embed="rId3">
            <a:alphaModFix/>
          </a:blip>
          <a:srcRect t="16832"/>
          <a:stretch/>
        </p:blipFill>
        <p:spPr>
          <a:xfrm>
            <a:off x="5236838" y="1720080"/>
            <a:ext cx="2125200" cy="11784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</p:spPr>
      </p:pic>
      <p:pic>
        <p:nvPicPr>
          <p:cNvPr id="174" name="Google Shape;174;p19" descr="Resultado de imagen para ahi viene colectivos"/>
          <p:cNvPicPr preferRelativeResize="0"/>
          <p:nvPr/>
        </p:nvPicPr>
        <p:blipFill rotWithShape="1">
          <a:blip r:embed="rId4">
            <a:alphaModFix/>
          </a:blip>
          <a:srcRect l="760" t="3188" b="18177"/>
          <a:stretch/>
        </p:blipFill>
        <p:spPr>
          <a:xfrm>
            <a:off x="2393650" y="1721328"/>
            <a:ext cx="2147100" cy="11685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73490" y="1695896"/>
            <a:ext cx="2094600" cy="11775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</p:spPr>
      </p:pic>
      <p:cxnSp>
        <p:nvCxnSpPr>
          <p:cNvPr id="176" name="Google Shape;176;p19"/>
          <p:cNvCxnSpPr/>
          <p:nvPr/>
        </p:nvCxnSpPr>
        <p:spPr>
          <a:xfrm>
            <a:off x="4800600" y="1741166"/>
            <a:ext cx="0" cy="456166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19"/>
          <p:cNvCxnSpPr/>
          <p:nvPr/>
        </p:nvCxnSpPr>
        <p:spPr>
          <a:xfrm>
            <a:off x="7793054" y="1757495"/>
            <a:ext cx="0" cy="4535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" name="Google Shape;178;p19"/>
          <p:cNvSpPr txBox="1"/>
          <p:nvPr/>
        </p:nvSpPr>
        <p:spPr>
          <a:xfrm>
            <a:off x="2389491" y="1560704"/>
            <a:ext cx="2147100" cy="338700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¡Ahí viene! / Ojos del Cielo</a:t>
            </a:r>
            <a:endParaRPr sz="1200" dirty="0"/>
          </a:p>
        </p:txBody>
      </p:sp>
      <p:sp>
        <p:nvSpPr>
          <p:cNvPr id="179" name="Google Shape;179;p19"/>
          <p:cNvSpPr txBox="1"/>
          <p:nvPr/>
        </p:nvSpPr>
        <p:spPr>
          <a:xfrm>
            <a:off x="5223268" y="1560720"/>
            <a:ext cx="2147100" cy="338700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Registro Manual</a:t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8172350" y="1560713"/>
            <a:ext cx="2094600" cy="338700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CheckBus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2698401" y="2701689"/>
            <a:ext cx="2454000" cy="4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 de Transportes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sz="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Inspector virtual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7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Sistema GPS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Controles simples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7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Tiempo real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7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Informes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1796" y="3707498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25155" y="4257450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28629" y="4809495"/>
            <a:ext cx="323036" cy="32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13867" y="3158570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17341" y="3711657"/>
            <a:ext cx="323036" cy="32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17341" y="4261270"/>
            <a:ext cx="323036" cy="32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17341" y="4810883"/>
            <a:ext cx="323036" cy="32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17341" y="5910110"/>
            <a:ext cx="323036" cy="32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1796" y="3156845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25155" y="5358066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1796" y="4805330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1796" y="5355983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28629" y="3708879"/>
            <a:ext cx="323036" cy="32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28629" y="3160308"/>
            <a:ext cx="323036" cy="32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65270" y="4258151"/>
            <a:ext cx="323036" cy="32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28629" y="5910111"/>
            <a:ext cx="323036" cy="32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1796" y="5906636"/>
            <a:ext cx="329984" cy="3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17341" y="5360496"/>
            <a:ext cx="323036" cy="32477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 txBox="1"/>
          <p:nvPr/>
        </p:nvSpPr>
        <p:spPr>
          <a:xfrm>
            <a:off x="5418600" y="2640729"/>
            <a:ext cx="2454000" cy="4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 de Transportes</a:t>
            </a:r>
            <a:endParaRPr sz="1800" dirty="0"/>
          </a:p>
          <a:p>
            <a:pPr marL="0" marR="0" lvl="0" indent="0" algn="l" rtl="0">
              <a:spcAft>
                <a:spcPts val="0"/>
              </a:spcAft>
              <a:buNone/>
            </a:pPr>
            <a:endParaRPr sz="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Inspector virtual</a:t>
            </a:r>
            <a:endParaRPr sz="18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7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Sistema GPS</a:t>
            </a:r>
            <a:endParaRPr sz="18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Controles simples</a:t>
            </a:r>
            <a:endParaRPr sz="18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7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Tiempo real</a:t>
            </a:r>
            <a:endParaRPr sz="18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7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Informes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8571350" y="2579768"/>
            <a:ext cx="2454000" cy="4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 de Transportes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sz="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Inspector virtual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7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Sistema GPS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Controles simples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7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Tiempo real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7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Informes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>
            <a:spLocks noGrp="1"/>
          </p:cNvSpPr>
          <p:nvPr>
            <p:ph type="title"/>
          </p:nvPr>
        </p:nvSpPr>
        <p:spPr>
          <a:xfrm>
            <a:off x="589548" y="248595"/>
            <a:ext cx="2129060" cy="1144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es-AR" b="0" dirty="0"/>
              <a:t>MERCADO</a:t>
            </a:r>
            <a:endParaRPr b="0" dirty="0"/>
          </a:p>
        </p:txBody>
      </p:sp>
      <p:sp>
        <p:nvSpPr>
          <p:cNvPr id="208" name="Google Shape;208;p20"/>
          <p:cNvSpPr txBox="1"/>
          <p:nvPr/>
        </p:nvSpPr>
        <p:spPr>
          <a:xfrm>
            <a:off x="808275" y="2654650"/>
            <a:ext cx="2547600" cy="694800"/>
          </a:xfrm>
          <a:prstGeom prst="rect">
            <a:avLst/>
          </a:prstGeom>
          <a:solidFill>
            <a:srgbClr val="F7752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$200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mensual por unidad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808275" y="3911738"/>
            <a:ext cx="2547600" cy="694800"/>
          </a:xfrm>
          <a:prstGeom prst="rect">
            <a:avLst/>
          </a:prstGeom>
          <a:solidFill>
            <a:srgbClr val="F7752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91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Empresas en el AMBA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808275" y="5168825"/>
            <a:ext cx="2547600" cy="694800"/>
          </a:xfrm>
          <a:prstGeom prst="rect">
            <a:avLst/>
          </a:prstGeom>
          <a:solidFill>
            <a:srgbClr val="F7752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100 unidades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promedio por empresa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u="sng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8E9496-4568-4DF9-8865-7457C3F6A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74" y="1393527"/>
            <a:ext cx="7472051" cy="44700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es-AR" b="0" dirty="0"/>
              <a:t>RELEVAMIENTO</a:t>
            </a:r>
            <a:endParaRPr b="0" dirty="0"/>
          </a:p>
        </p:txBody>
      </p:sp>
      <p:sp>
        <p:nvSpPr>
          <p:cNvPr id="217" name="Google Shape;217;p21"/>
          <p:cNvSpPr txBox="1">
            <a:spLocks noGrp="1"/>
          </p:cNvSpPr>
          <p:nvPr>
            <p:ph type="body" idx="1"/>
          </p:nvPr>
        </p:nvSpPr>
        <p:spPr>
          <a:xfrm>
            <a:off x="1175600" y="1737480"/>
            <a:ext cx="11420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s-A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Inspector – Hugo Rosas, línea </a:t>
            </a:r>
            <a:endParaRPr dirty="0"/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s-A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Chofer – Sebastián Cáceres</a:t>
            </a:r>
            <a:endParaRPr dirty="0"/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s-A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Recaudador – Matías Ruiz (Empresa línea 318 – Mitre)</a:t>
            </a:r>
            <a:endParaRPr dirty="0"/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s-A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Empresa línea 113 Bernardino Rivadavia S.A.T.A. (San Justo)</a:t>
            </a:r>
            <a:endParaRPr dirty="0"/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s-A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Empresa línea 55 Almafuerte S.A.T.A.C.I.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es-AR" b="0" dirty="0"/>
              <a:t>PROYECCION</a:t>
            </a:r>
            <a:endParaRPr sz="3200" b="0" i="0" u="none" strike="noStrike" cap="none" dirty="0">
              <a:solidFill>
                <a:schemeClr val="lt1"/>
              </a:solidFill>
            </a:endParaRPr>
          </a:p>
        </p:txBody>
      </p:sp>
      <p:pic>
        <p:nvPicPr>
          <p:cNvPr id="224" name="Google Shape;224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28039" y="3330962"/>
            <a:ext cx="3854349" cy="2625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5" name="Google Shape;225;p22" descr="Imagen que contiene texto, mapa&#10;&#10;Descripción generada con confianza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4712" y="2412235"/>
            <a:ext cx="2678465" cy="35438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6" name="Google Shape;226;p22"/>
          <p:cNvSpPr txBox="1"/>
          <p:nvPr/>
        </p:nvSpPr>
        <p:spPr>
          <a:xfrm>
            <a:off x="7896253" y="3106924"/>
            <a:ext cx="327762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 b="1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Metrobús</a:t>
            </a:r>
            <a:r>
              <a:rPr lang="es-AR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Inspector virtual</a:t>
            </a:r>
            <a:endParaRPr dirty="0"/>
          </a:p>
        </p:txBody>
      </p:sp>
      <p:sp>
        <p:nvSpPr>
          <p:cNvPr id="227" name="Google Shape;227;p22"/>
          <p:cNvSpPr txBox="1"/>
          <p:nvPr/>
        </p:nvSpPr>
        <p:spPr>
          <a:xfrm>
            <a:off x="4964712" y="842635"/>
            <a:ext cx="38046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 b="1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Alianzas</a:t>
            </a:r>
            <a:r>
              <a:rPr lang="es-AR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estratégicas: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s-A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Brasil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s-A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Chile</a:t>
            </a:r>
            <a:endParaRPr dirty="0"/>
          </a:p>
        </p:txBody>
      </p:sp>
      <p:pic>
        <p:nvPicPr>
          <p:cNvPr id="228" name="Google Shape;228;p22" descr="Imagen que contiene autobús, carretera, amarillo, cielo&#10;&#10;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77822" y="4362519"/>
            <a:ext cx="3351556" cy="1593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9" name="Google Shape;229;p22"/>
          <p:cNvSpPr txBox="1"/>
          <p:nvPr/>
        </p:nvSpPr>
        <p:spPr>
          <a:xfrm>
            <a:off x="787399" y="2213104"/>
            <a:ext cx="327762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 b="1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Larga distancia: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Inspector virtual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491</Words>
  <Application>Microsoft Office PowerPoint</Application>
  <PresentationFormat>Panorámica</PresentationFormat>
  <Paragraphs>171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Calibri</vt:lpstr>
      <vt:lpstr>Arial</vt:lpstr>
      <vt:lpstr>Roboto</vt:lpstr>
      <vt:lpstr>Tema de Office</vt:lpstr>
      <vt:lpstr>Presentación de PowerPoint</vt:lpstr>
      <vt:lpstr>SITUACION ACTUAL </vt:lpstr>
      <vt:lpstr>PROPUESTA </vt:lpstr>
      <vt:lpstr>PROPUESTA </vt:lpstr>
      <vt:lpstr>BENEFICIOS</vt:lpstr>
      <vt:lpstr>COMPETENCIA</vt:lpstr>
      <vt:lpstr>MERCADO</vt:lpstr>
      <vt:lpstr>RELEVAMIENTO</vt:lpstr>
      <vt:lpstr>PROYECCION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Ro</cp:lastModifiedBy>
  <cp:revision>4</cp:revision>
  <dcterms:modified xsi:type="dcterms:W3CDTF">2018-07-13T20:27:59Z</dcterms:modified>
</cp:coreProperties>
</file>